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Poppins"/>
      <p:regular r:id="rId12"/>
      <p:bold r:id="rId13"/>
      <p:italic r:id="rId14"/>
      <p:boldItalic r:id="rId15"/>
    </p:embeddedFont>
    <p:embeddedFont>
      <p:font typeface="Poppins Light"/>
      <p:regular r:id="rId16"/>
      <p:bold r:id="rId17"/>
      <p:italic r:id="rId18"/>
      <p:boldItalic r:id="rId19"/>
    </p:embeddedFont>
    <p:embeddedFont>
      <p:font typeface="Poppins SemiBold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SemiBold-regular.fntdata"/><Relationship Id="rId11" Type="http://schemas.openxmlformats.org/officeDocument/2006/relationships/slide" Target="slides/slide7.xml"/><Relationship Id="rId22" Type="http://schemas.openxmlformats.org/officeDocument/2006/relationships/font" Target="fonts/PoppinsSemiBold-italic.fntdata"/><Relationship Id="rId10" Type="http://schemas.openxmlformats.org/officeDocument/2006/relationships/slide" Target="slides/slide6.xml"/><Relationship Id="rId21" Type="http://schemas.openxmlformats.org/officeDocument/2006/relationships/font" Target="fonts/PoppinsSemiBold-bold.fntdata"/><Relationship Id="rId13" Type="http://schemas.openxmlformats.org/officeDocument/2006/relationships/font" Target="fonts/Poppins-bold.fntdata"/><Relationship Id="rId12" Type="http://schemas.openxmlformats.org/officeDocument/2006/relationships/font" Target="fonts/Poppins-regular.fntdata"/><Relationship Id="rId23" Type="http://schemas.openxmlformats.org/officeDocument/2006/relationships/font" Target="fonts/PoppinsSemi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oppins-boldItalic.fntdata"/><Relationship Id="rId14" Type="http://schemas.openxmlformats.org/officeDocument/2006/relationships/font" Target="fonts/Poppins-italic.fntdata"/><Relationship Id="rId17" Type="http://schemas.openxmlformats.org/officeDocument/2006/relationships/font" Target="fonts/PoppinsLight-bold.fntdata"/><Relationship Id="rId16" Type="http://schemas.openxmlformats.org/officeDocument/2006/relationships/font" Target="fonts/PoppinsLight-regular.fntdata"/><Relationship Id="rId5" Type="http://schemas.openxmlformats.org/officeDocument/2006/relationships/slide" Target="slides/slide1.xml"/><Relationship Id="rId19" Type="http://schemas.openxmlformats.org/officeDocument/2006/relationships/font" Target="fonts/PoppinsLight-boldItalic.fntdata"/><Relationship Id="rId6" Type="http://schemas.openxmlformats.org/officeDocument/2006/relationships/slide" Target="slides/slide2.xml"/><Relationship Id="rId18" Type="http://schemas.openxmlformats.org/officeDocument/2006/relationships/font" Target="fonts/Poppins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fab207e6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fab207e6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fab207e6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fab207e6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fab207e6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fab207e6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fab207e6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fab207e6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fab207e6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fab207e6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fab207e6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fab207e6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idx="2" type="ctrTitle"/>
          </p:nvPr>
        </p:nvSpPr>
        <p:spPr>
          <a:xfrm>
            <a:off x="1018525" y="2713175"/>
            <a:ext cx="69078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None/>
              <a:defRPr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110475" y="3210575"/>
            <a:ext cx="2244000" cy="291000"/>
          </a:xfrm>
          <a:prstGeom prst="roundRect">
            <a:avLst>
              <a:gd fmla="val 50000" name="adj"/>
            </a:avLst>
          </a:prstGeom>
          <a:solidFill>
            <a:srgbClr val="26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idx="3" type="ctrTitle"/>
          </p:nvPr>
        </p:nvSpPr>
        <p:spPr>
          <a:xfrm>
            <a:off x="1170925" y="3185692"/>
            <a:ext cx="2099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Light"/>
              <a:buNone/>
              <a:defRPr sz="1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+Imagen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" name="Google Shape;41;p11"/>
          <p:cNvSpPr txBox="1"/>
          <p:nvPr>
            <p:ph type="title"/>
          </p:nvPr>
        </p:nvSpPr>
        <p:spPr>
          <a:xfrm>
            <a:off x="311700" y="1548750"/>
            <a:ext cx="32568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">
    <p:bg>
      <p:bgPr>
        <a:solidFill>
          <a:srgbClr val="1BBC9B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" name="Google Shape;44;p12"/>
          <p:cNvSpPr txBox="1"/>
          <p:nvPr>
            <p:ph type="title"/>
          </p:nvPr>
        </p:nvSpPr>
        <p:spPr>
          <a:xfrm>
            <a:off x="311700" y="1250075"/>
            <a:ext cx="3701400" cy="27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B34"/>
              </a:buClr>
              <a:buSzPts val="3200"/>
              <a:buFont typeface="Poppins"/>
              <a:buNone/>
              <a:defRPr sz="3200">
                <a:solidFill>
                  <a:srgbClr val="262B3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1357300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791775" y="1200275"/>
            <a:ext cx="41709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Texto+Imagen 2.png" id="26" name="Google Shape;2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SemiBold"/>
              <a:buNone/>
              <a:defRPr sz="18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+Imagen 3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1039900"/>
            <a:ext cx="3716700" cy="30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nes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311700" y="974375"/>
            <a:ext cx="37167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 + Codigo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pi.flutter.dev/flutter/material/TextTheme-class.html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Modo oscuro usando Material </a:t>
            </a:r>
            <a:r>
              <a:rPr lang="es"/>
              <a:t>design con Flutter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idx="1" type="subTitle"/>
          </p:nvPr>
        </p:nvSpPr>
        <p:spPr>
          <a:xfrm>
            <a:off x="261750" y="4688600"/>
            <a:ext cx="5961300" cy="8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hlink"/>
                </a:solidFill>
                <a:hlinkClick r:id="rId3"/>
              </a:rPr>
              <a:t>https://api.flutter.dev/flutter/material/TextTheme-class.html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885850" y="280425"/>
            <a:ext cx="5506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Fuente</a:t>
            </a:r>
            <a:r>
              <a:rPr lang="es"/>
              <a:t> del texto</a:t>
            </a:r>
            <a:endParaRPr/>
          </a:p>
        </p:txBody>
      </p:sp>
      <p:pic>
        <p:nvPicPr>
          <p:cNvPr id="67" name="Google Shape;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350" y="88063"/>
            <a:ext cx="5157375" cy="496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" type="subTitle"/>
          </p:nvPr>
        </p:nvSpPr>
        <p:spPr>
          <a:xfrm>
            <a:off x="261750" y="4432025"/>
            <a:ext cx="5961300" cy="8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https://material.io/design/color/the-color-system.html#color-theme-creation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3" name="Google Shape;73;p19"/>
          <p:cNvSpPr txBox="1"/>
          <p:nvPr>
            <p:ph idx="1" type="subTitle"/>
          </p:nvPr>
        </p:nvSpPr>
        <p:spPr>
          <a:xfrm>
            <a:off x="885850" y="280425"/>
            <a:ext cx="5506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Colores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Tema claro</a:t>
            </a:r>
            <a:endParaRPr/>
          </a:p>
        </p:txBody>
      </p:sp>
      <p:pic>
        <p:nvPicPr>
          <p:cNvPr id="74" name="Google Shape;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350" y="280425"/>
            <a:ext cx="4217898" cy="39016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9"/>
          <p:cNvSpPr txBox="1"/>
          <p:nvPr/>
        </p:nvSpPr>
        <p:spPr>
          <a:xfrm>
            <a:off x="2076500" y="3341475"/>
            <a:ext cx="1909500" cy="615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“On” sobre el elemento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6" name="Google Shape;76;p19"/>
          <p:cNvCxnSpPr>
            <a:stCxn id="75" idx="3"/>
          </p:cNvCxnSpPr>
          <p:nvPr/>
        </p:nvCxnSpPr>
        <p:spPr>
          <a:xfrm flipH="1" rot="10800000">
            <a:off x="3986000" y="3585975"/>
            <a:ext cx="692100" cy="63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idx="1" type="subTitle"/>
          </p:nvPr>
        </p:nvSpPr>
        <p:spPr>
          <a:xfrm>
            <a:off x="261750" y="4432025"/>
            <a:ext cx="5961300" cy="8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https://material.io/design/color/the-color-system.html#color-theme-creation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2" name="Google Shape;82;p20"/>
          <p:cNvSpPr txBox="1"/>
          <p:nvPr>
            <p:ph idx="1" type="subTitle"/>
          </p:nvPr>
        </p:nvSpPr>
        <p:spPr>
          <a:xfrm>
            <a:off x="885850" y="280425"/>
            <a:ext cx="5506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Ejemplo </a:t>
            </a:r>
            <a:endParaRPr/>
          </a:p>
        </p:txBody>
      </p:sp>
      <p:pic>
        <p:nvPicPr>
          <p:cNvPr id="83" name="Google Shape;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475" y="922125"/>
            <a:ext cx="4513254" cy="33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 txBox="1"/>
          <p:nvPr>
            <p:ph idx="1" type="subTitle"/>
          </p:nvPr>
        </p:nvSpPr>
        <p:spPr>
          <a:xfrm>
            <a:off x="95475" y="2303425"/>
            <a:ext cx="1682700" cy="369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Primary variante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85" name="Google Shape;85;p20"/>
          <p:cNvCxnSpPr>
            <a:stCxn id="84" idx="3"/>
          </p:cNvCxnSpPr>
          <p:nvPr/>
        </p:nvCxnSpPr>
        <p:spPr>
          <a:xfrm>
            <a:off x="1778175" y="2488375"/>
            <a:ext cx="835500" cy="53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20"/>
          <p:cNvSpPr txBox="1"/>
          <p:nvPr>
            <p:ph idx="1" type="subTitle"/>
          </p:nvPr>
        </p:nvSpPr>
        <p:spPr>
          <a:xfrm>
            <a:off x="6930850" y="1345975"/>
            <a:ext cx="1682700" cy="369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Primary variante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87" name="Google Shape;87;p20"/>
          <p:cNvCxnSpPr>
            <a:stCxn id="86" idx="1"/>
          </p:cNvCxnSpPr>
          <p:nvPr/>
        </p:nvCxnSpPr>
        <p:spPr>
          <a:xfrm rot="10800000">
            <a:off x="6038650" y="1443925"/>
            <a:ext cx="892200" cy="87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20"/>
          <p:cNvCxnSpPr>
            <a:stCxn id="86" idx="2"/>
          </p:cNvCxnSpPr>
          <p:nvPr/>
        </p:nvCxnSpPr>
        <p:spPr>
          <a:xfrm flipH="1">
            <a:off x="5943100" y="1715875"/>
            <a:ext cx="1829100" cy="647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7011625" y="3133325"/>
            <a:ext cx="1682700" cy="369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secondary</a:t>
            </a:r>
            <a:r>
              <a:rPr lang="es" sz="1400"/>
              <a:t>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90" name="Google Shape;90;p20"/>
          <p:cNvCxnSpPr>
            <a:stCxn id="89" idx="1"/>
          </p:cNvCxnSpPr>
          <p:nvPr/>
        </p:nvCxnSpPr>
        <p:spPr>
          <a:xfrm flipH="1">
            <a:off x="6145825" y="3318275"/>
            <a:ext cx="865800" cy="393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7011625" y="552225"/>
            <a:ext cx="865800" cy="369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Primary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92" name="Google Shape;92;p20"/>
          <p:cNvCxnSpPr>
            <a:stCxn id="91" idx="1"/>
          </p:cNvCxnSpPr>
          <p:nvPr/>
        </p:nvCxnSpPr>
        <p:spPr>
          <a:xfrm flipH="1">
            <a:off x="5608825" y="737175"/>
            <a:ext cx="1402800" cy="82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261750" y="4432025"/>
            <a:ext cx="5961300" cy="8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https://material.io/design/color/dark-theme.html#usage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885850" y="280425"/>
            <a:ext cx="5506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Colores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Tema oscuro</a:t>
            </a:r>
            <a:endParaRPr/>
          </a:p>
        </p:txBody>
      </p:sp>
      <p:pic>
        <p:nvPicPr>
          <p:cNvPr id="99" name="Google Shape;99;p21"/>
          <p:cNvPicPr preferRelativeResize="0"/>
          <p:nvPr/>
        </p:nvPicPr>
        <p:blipFill rotWithShape="1">
          <a:blip r:embed="rId3">
            <a:alphaModFix/>
          </a:blip>
          <a:srcRect b="2787" l="3897" r="3303" t="3368"/>
          <a:stretch/>
        </p:blipFill>
        <p:spPr>
          <a:xfrm>
            <a:off x="4511012" y="280425"/>
            <a:ext cx="4487140" cy="407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/>
          <p:nvPr/>
        </p:nvSpPr>
        <p:spPr>
          <a:xfrm>
            <a:off x="4678100" y="2911875"/>
            <a:ext cx="4260300" cy="1348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 txBox="1"/>
          <p:nvPr/>
        </p:nvSpPr>
        <p:spPr>
          <a:xfrm>
            <a:off x="2076500" y="3341475"/>
            <a:ext cx="1909500" cy="615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“</a:t>
            </a:r>
            <a:r>
              <a:rPr lang="es">
                <a:solidFill>
                  <a:schemeClr val="lt1"/>
                </a:solidFill>
              </a:rPr>
              <a:t>On” sobre el elemento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02" name="Google Shape;102;p21"/>
          <p:cNvCxnSpPr>
            <a:stCxn id="101" idx="3"/>
            <a:endCxn id="100" idx="1"/>
          </p:cNvCxnSpPr>
          <p:nvPr/>
        </p:nvCxnSpPr>
        <p:spPr>
          <a:xfrm flipH="1" rot="10800000">
            <a:off x="3986000" y="3585975"/>
            <a:ext cx="692100" cy="63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idx="1" type="subTitle"/>
          </p:nvPr>
        </p:nvSpPr>
        <p:spPr>
          <a:xfrm>
            <a:off x="261750" y="4432025"/>
            <a:ext cx="5961300" cy="8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https://material.io/design/color/dark-theme.html#usage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8" name="Google Shape;108;p22"/>
          <p:cNvSpPr txBox="1"/>
          <p:nvPr>
            <p:ph idx="1" type="subTitle"/>
          </p:nvPr>
        </p:nvSpPr>
        <p:spPr>
          <a:xfrm>
            <a:off x="885850" y="280425"/>
            <a:ext cx="5506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Ejemplo</a:t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 rotWithShape="1">
          <a:blip r:embed="rId3">
            <a:alphaModFix/>
          </a:blip>
          <a:srcRect b="5867" l="14086" r="11811" t="7214"/>
          <a:stretch/>
        </p:blipFill>
        <p:spPr>
          <a:xfrm>
            <a:off x="5045910" y="128975"/>
            <a:ext cx="3737441" cy="436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75" y="2079750"/>
            <a:ext cx="4454075" cy="205462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/>
          <p:nvPr/>
        </p:nvSpPr>
        <p:spPr>
          <a:xfrm>
            <a:off x="226750" y="3043150"/>
            <a:ext cx="1623000" cy="9816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2"/>
          <p:cNvSpPr txBox="1"/>
          <p:nvPr/>
        </p:nvSpPr>
        <p:spPr>
          <a:xfrm>
            <a:off x="2076500" y="3341475"/>
            <a:ext cx="19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On sobre el elemento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idx="1" type="subTitle"/>
          </p:nvPr>
        </p:nvSpPr>
        <p:spPr>
          <a:xfrm>
            <a:off x="261750" y="4432025"/>
            <a:ext cx="5961300" cy="8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https://material.io/design/color/the-color-system.html#color-theme-creation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8" name="Google Shape;118;p23"/>
          <p:cNvSpPr txBox="1"/>
          <p:nvPr>
            <p:ph idx="1" type="subTitle"/>
          </p:nvPr>
        </p:nvSpPr>
        <p:spPr>
          <a:xfrm>
            <a:off x="885850" y="280425"/>
            <a:ext cx="55065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Colores</a:t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375" y="922125"/>
            <a:ext cx="4574153" cy="335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